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Sugo Classic Bold" charset="1" panose="00000000000000000000"/>
      <p:regular r:id="rId23"/>
    </p:embeddedFont>
    <p:embeddedFont>
      <p:font typeface="Bebas Neue Bold" charset="1" panose="020B0606020202050201"/>
      <p:regular r:id="rId24"/>
    </p:embeddedFont>
    <p:embeddedFont>
      <p:font typeface="Sugo Classic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2805" y="471563"/>
            <a:ext cx="9923265" cy="266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5"/>
              </a:lnSpc>
            </a:pPr>
            <a:r>
              <a:rPr lang="en-US" sz="7646">
                <a:solidFill>
                  <a:srgbClr val="FFDA64"/>
                </a:solidFill>
                <a:latin typeface="Canva Sans Bold"/>
              </a:rPr>
              <a:t>PizzaHut Sales Analysis using SQL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24437" y="4281170"/>
            <a:ext cx="481230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FE6C8"/>
                </a:solidFill>
                <a:latin typeface="Canva Sans Bold"/>
              </a:rPr>
              <a:t>By -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FE6C8"/>
                </a:solidFill>
                <a:latin typeface="Canva Sans Bold"/>
              </a:rPr>
              <a:t>Atharva Patkar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46448"/>
            <a:ext cx="8397159" cy="3555855"/>
          </a:xfrm>
          <a:custGeom>
            <a:avLst/>
            <a:gdLst/>
            <a:ahLst/>
            <a:cxnLst/>
            <a:rect r="r" b="b" t="t" l="l"/>
            <a:pathLst>
              <a:path h="3555855" w="8397159">
                <a:moveTo>
                  <a:pt x="0" y="0"/>
                </a:moveTo>
                <a:lnTo>
                  <a:pt x="8397159" y="0"/>
                </a:lnTo>
                <a:lnTo>
                  <a:pt x="8397159" y="3555854"/>
                </a:lnTo>
                <a:lnTo>
                  <a:pt x="0" y="355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011687" y="3846448"/>
            <a:ext cx="3173580" cy="3244897"/>
          </a:xfrm>
          <a:custGeom>
            <a:avLst/>
            <a:gdLst/>
            <a:ahLst/>
            <a:cxnLst/>
            <a:rect r="r" b="b" t="t" l="l"/>
            <a:pathLst>
              <a:path h="3244897" w="3173580">
                <a:moveTo>
                  <a:pt x="0" y="0"/>
                </a:moveTo>
                <a:lnTo>
                  <a:pt x="3173580" y="0"/>
                </a:lnTo>
                <a:lnTo>
                  <a:pt x="3173580" y="3244896"/>
                </a:lnTo>
                <a:lnTo>
                  <a:pt x="0" y="3244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83590" y="56722"/>
            <a:ext cx="15801677" cy="9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F4878"/>
                </a:solidFill>
                <a:latin typeface="Sugo Classic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509" y="2923738"/>
            <a:ext cx="10009048" cy="4034546"/>
          </a:xfrm>
          <a:custGeom>
            <a:avLst/>
            <a:gdLst/>
            <a:ahLst/>
            <a:cxnLst/>
            <a:rect r="r" b="b" t="t" l="l"/>
            <a:pathLst>
              <a:path h="4034546" w="10009048">
                <a:moveTo>
                  <a:pt x="0" y="0"/>
                </a:moveTo>
                <a:lnTo>
                  <a:pt x="10009047" y="0"/>
                </a:lnTo>
                <a:lnTo>
                  <a:pt x="10009047" y="4034545"/>
                </a:lnTo>
                <a:lnTo>
                  <a:pt x="0" y="403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21897" y="3576457"/>
            <a:ext cx="5522631" cy="2254135"/>
          </a:xfrm>
          <a:custGeom>
            <a:avLst/>
            <a:gdLst/>
            <a:ahLst/>
            <a:cxnLst/>
            <a:rect r="r" b="b" t="t" l="l"/>
            <a:pathLst>
              <a:path h="2254135" w="5522631">
                <a:moveTo>
                  <a:pt x="0" y="0"/>
                </a:moveTo>
                <a:lnTo>
                  <a:pt x="5522630" y="0"/>
                </a:lnTo>
                <a:lnTo>
                  <a:pt x="5522630" y="2254135"/>
                </a:lnTo>
                <a:lnTo>
                  <a:pt x="0" y="2254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0" y="37465"/>
            <a:ext cx="16601054" cy="188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</a:pPr>
            <a:r>
              <a:rPr lang="en-US" sz="5310">
                <a:solidFill>
                  <a:srgbClr val="5F4878"/>
                </a:solidFill>
                <a:latin typeface="Sugo Classic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263" y="3154388"/>
            <a:ext cx="8625737" cy="4831424"/>
          </a:xfrm>
          <a:custGeom>
            <a:avLst/>
            <a:gdLst/>
            <a:ahLst/>
            <a:cxnLst/>
            <a:rect r="r" b="b" t="t" l="l"/>
            <a:pathLst>
              <a:path h="4831424" w="8625737">
                <a:moveTo>
                  <a:pt x="0" y="0"/>
                </a:moveTo>
                <a:lnTo>
                  <a:pt x="8625737" y="0"/>
                </a:lnTo>
                <a:lnTo>
                  <a:pt x="8625737" y="4831425"/>
                </a:lnTo>
                <a:lnTo>
                  <a:pt x="0" y="4831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76744" y="3997590"/>
            <a:ext cx="6308095" cy="2766399"/>
          </a:xfrm>
          <a:custGeom>
            <a:avLst/>
            <a:gdLst/>
            <a:ahLst/>
            <a:cxnLst/>
            <a:rect r="r" b="b" t="t" l="l"/>
            <a:pathLst>
              <a:path h="2766399" w="6308095">
                <a:moveTo>
                  <a:pt x="0" y="0"/>
                </a:moveTo>
                <a:lnTo>
                  <a:pt x="6308095" y="0"/>
                </a:lnTo>
                <a:lnTo>
                  <a:pt x="6308095" y="2766400"/>
                </a:lnTo>
                <a:lnTo>
                  <a:pt x="0" y="2766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18263" y="-54770"/>
            <a:ext cx="14053173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5F4878"/>
                </a:solidFill>
                <a:latin typeface="Sugo Classic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99056" y="3691122"/>
            <a:ext cx="4484990" cy="4946303"/>
          </a:xfrm>
          <a:custGeom>
            <a:avLst/>
            <a:gdLst/>
            <a:ahLst/>
            <a:cxnLst/>
            <a:rect r="r" b="b" t="t" l="l"/>
            <a:pathLst>
              <a:path h="4946303" w="4484990">
                <a:moveTo>
                  <a:pt x="0" y="0"/>
                </a:moveTo>
                <a:lnTo>
                  <a:pt x="4484990" y="0"/>
                </a:lnTo>
                <a:lnTo>
                  <a:pt x="4484990" y="4946303"/>
                </a:lnTo>
                <a:lnTo>
                  <a:pt x="0" y="49463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6056" y="3691122"/>
            <a:ext cx="10725304" cy="3619340"/>
          </a:xfrm>
          <a:custGeom>
            <a:avLst/>
            <a:gdLst/>
            <a:ahLst/>
            <a:cxnLst/>
            <a:rect r="r" b="b" t="t" l="l"/>
            <a:pathLst>
              <a:path h="3619340" w="10725304">
                <a:moveTo>
                  <a:pt x="0" y="0"/>
                </a:moveTo>
                <a:lnTo>
                  <a:pt x="10725304" y="0"/>
                </a:lnTo>
                <a:lnTo>
                  <a:pt x="10725304" y="3619340"/>
                </a:lnTo>
                <a:lnTo>
                  <a:pt x="0" y="3619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8" r="-1332" b="-1008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06056" y="103505"/>
            <a:ext cx="13793083" cy="9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F4878"/>
                </a:solidFill>
                <a:latin typeface="Sugo Classic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08192"/>
            <a:ext cx="7440642" cy="5867478"/>
          </a:xfrm>
          <a:custGeom>
            <a:avLst/>
            <a:gdLst/>
            <a:ahLst/>
            <a:cxnLst/>
            <a:rect r="r" b="b" t="t" l="l"/>
            <a:pathLst>
              <a:path h="5867478" w="7440642">
                <a:moveTo>
                  <a:pt x="0" y="0"/>
                </a:moveTo>
                <a:lnTo>
                  <a:pt x="7440642" y="0"/>
                </a:lnTo>
                <a:lnTo>
                  <a:pt x="7440642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99911" y="3208192"/>
            <a:ext cx="7359389" cy="5502218"/>
          </a:xfrm>
          <a:custGeom>
            <a:avLst/>
            <a:gdLst/>
            <a:ahLst/>
            <a:cxnLst/>
            <a:rect r="r" b="b" t="t" l="l"/>
            <a:pathLst>
              <a:path h="5502218" w="7359389">
                <a:moveTo>
                  <a:pt x="0" y="0"/>
                </a:moveTo>
                <a:lnTo>
                  <a:pt x="7359389" y="0"/>
                </a:lnTo>
                <a:lnTo>
                  <a:pt x="7359389" y="5502217"/>
                </a:lnTo>
                <a:lnTo>
                  <a:pt x="0" y="5502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63282" y="198915"/>
            <a:ext cx="14976457" cy="184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477B"/>
                </a:solidFill>
                <a:latin typeface="Bebas Neue Bold"/>
              </a:rPr>
              <a:t>Determine the top 3 most ordered pizza types based on revenue for each pizza category</a:t>
            </a:r>
            <a:r>
              <a:rPr lang="en-US" sz="5199">
                <a:solidFill>
                  <a:srgbClr val="79AFD6"/>
                </a:solidFill>
                <a:latin typeface="Bebas Neue Bold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7024" y="231735"/>
            <a:ext cx="13266145" cy="3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</a:rPr>
              <a:t>Thank You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4249699"/>
            <a:ext cx="18288000" cy="6037301"/>
          </a:xfrm>
          <a:custGeom>
            <a:avLst/>
            <a:gdLst/>
            <a:ahLst/>
            <a:cxnLst/>
            <a:rect r="r" b="b" t="t" l="l"/>
            <a:pathLst>
              <a:path h="6037301" w="18288000">
                <a:moveTo>
                  <a:pt x="0" y="0"/>
                </a:moveTo>
                <a:lnTo>
                  <a:pt x="18288000" y="0"/>
                </a:lnTo>
                <a:lnTo>
                  <a:pt x="18288000" y="6037301"/>
                </a:lnTo>
                <a:lnTo>
                  <a:pt x="0" y="603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041" r="0" b="-3577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1420295"/>
            <a:ext cx="17259300" cy="492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EFE6C8"/>
                </a:solidFill>
                <a:latin typeface="Canva Sans"/>
              </a:rPr>
              <a:t>Hello,I am Atharva Patkar. In this project,I have analyzed the </a:t>
            </a:r>
            <a:r>
              <a:rPr lang="en-US" sz="5599">
                <a:solidFill>
                  <a:srgbClr val="CDA069"/>
                </a:solidFill>
                <a:latin typeface="Canva Sans Bold"/>
              </a:rPr>
              <a:t>PizzaHut Sales using some SQL</a:t>
            </a:r>
            <a:r>
              <a:rPr lang="en-US" sz="5599">
                <a:solidFill>
                  <a:srgbClr val="EFE6C8"/>
                </a:solidFill>
                <a:latin typeface="Canva Sans"/>
              </a:rPr>
              <a:t> questions related to the data.So,we can see the queries and their respective results  in further slides of presentation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6676821"/>
            <a:ext cx="2842195" cy="3610179"/>
          </a:xfrm>
          <a:custGeom>
            <a:avLst/>
            <a:gdLst/>
            <a:ahLst/>
            <a:cxnLst/>
            <a:rect r="r" b="b" t="t" l="l"/>
            <a:pathLst>
              <a:path h="3610179" w="2842195">
                <a:moveTo>
                  <a:pt x="0" y="0"/>
                </a:moveTo>
                <a:lnTo>
                  <a:pt x="2842195" y="0"/>
                </a:lnTo>
                <a:lnTo>
                  <a:pt x="2842195" y="3610179"/>
                </a:lnTo>
                <a:lnTo>
                  <a:pt x="0" y="361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0962" y="6812390"/>
            <a:ext cx="4602688" cy="3339041"/>
          </a:xfrm>
          <a:custGeom>
            <a:avLst/>
            <a:gdLst/>
            <a:ahLst/>
            <a:cxnLst/>
            <a:rect r="r" b="b" t="t" l="l"/>
            <a:pathLst>
              <a:path h="3339041" w="4602688">
                <a:moveTo>
                  <a:pt x="0" y="0"/>
                </a:moveTo>
                <a:lnTo>
                  <a:pt x="4602688" y="0"/>
                </a:lnTo>
                <a:lnTo>
                  <a:pt x="4602688" y="3339041"/>
                </a:lnTo>
                <a:lnTo>
                  <a:pt x="0" y="33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89548" y="6812390"/>
            <a:ext cx="4708904" cy="3339041"/>
          </a:xfrm>
          <a:custGeom>
            <a:avLst/>
            <a:gdLst/>
            <a:ahLst/>
            <a:cxnLst/>
            <a:rect r="r" b="b" t="t" l="l"/>
            <a:pathLst>
              <a:path h="3339041" w="4708904">
                <a:moveTo>
                  <a:pt x="0" y="0"/>
                </a:moveTo>
                <a:lnTo>
                  <a:pt x="4708904" y="0"/>
                </a:lnTo>
                <a:lnTo>
                  <a:pt x="4708904" y="3339041"/>
                </a:lnTo>
                <a:lnTo>
                  <a:pt x="0" y="3339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9414" y="3766133"/>
            <a:ext cx="9772724" cy="3331058"/>
          </a:xfrm>
          <a:custGeom>
            <a:avLst/>
            <a:gdLst/>
            <a:ahLst/>
            <a:cxnLst/>
            <a:rect r="r" b="b" t="t" l="l"/>
            <a:pathLst>
              <a:path h="3331058" w="9772724">
                <a:moveTo>
                  <a:pt x="0" y="0"/>
                </a:moveTo>
                <a:lnTo>
                  <a:pt x="9772723" y="0"/>
                </a:lnTo>
                <a:lnTo>
                  <a:pt x="9772723" y="3331058"/>
                </a:lnTo>
                <a:lnTo>
                  <a:pt x="0" y="333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12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63487" y="3954806"/>
            <a:ext cx="4795813" cy="2953713"/>
          </a:xfrm>
          <a:custGeom>
            <a:avLst/>
            <a:gdLst/>
            <a:ahLst/>
            <a:cxnLst/>
            <a:rect r="r" b="b" t="t" l="l"/>
            <a:pathLst>
              <a:path h="2953713" w="4795813">
                <a:moveTo>
                  <a:pt x="0" y="0"/>
                </a:moveTo>
                <a:lnTo>
                  <a:pt x="4795813" y="0"/>
                </a:lnTo>
                <a:lnTo>
                  <a:pt x="4795813" y="2953712"/>
                </a:lnTo>
                <a:lnTo>
                  <a:pt x="0" y="2953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19253" y="470852"/>
            <a:ext cx="11644234" cy="226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5F4878"/>
                </a:solidFill>
                <a:latin typeface="Sugo Classic Bold"/>
              </a:rPr>
              <a:t>Retrieve the total number of orders placed.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037" y="3080720"/>
            <a:ext cx="10685028" cy="4125560"/>
          </a:xfrm>
          <a:custGeom>
            <a:avLst/>
            <a:gdLst/>
            <a:ahLst/>
            <a:cxnLst/>
            <a:rect r="r" b="b" t="t" l="l"/>
            <a:pathLst>
              <a:path h="4125560" w="10685028">
                <a:moveTo>
                  <a:pt x="0" y="0"/>
                </a:moveTo>
                <a:lnTo>
                  <a:pt x="10685028" y="0"/>
                </a:lnTo>
                <a:lnTo>
                  <a:pt x="10685028" y="4125560"/>
                </a:lnTo>
                <a:lnTo>
                  <a:pt x="0" y="4125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35514" y="3244360"/>
            <a:ext cx="5508956" cy="3961920"/>
          </a:xfrm>
          <a:custGeom>
            <a:avLst/>
            <a:gdLst/>
            <a:ahLst/>
            <a:cxnLst/>
            <a:rect r="r" b="b" t="t" l="l"/>
            <a:pathLst>
              <a:path h="3961920" w="5508956">
                <a:moveTo>
                  <a:pt x="0" y="0"/>
                </a:moveTo>
                <a:lnTo>
                  <a:pt x="5508956" y="0"/>
                </a:lnTo>
                <a:lnTo>
                  <a:pt x="5508956" y="3961920"/>
                </a:lnTo>
                <a:lnTo>
                  <a:pt x="0" y="396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-1527843" y="455943"/>
            <a:ext cx="18209521" cy="106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2"/>
              </a:lnSpc>
            </a:pPr>
            <a:r>
              <a:rPr lang="en-US" sz="5930">
                <a:solidFill>
                  <a:srgbClr val="4D3D50"/>
                </a:solidFill>
                <a:latin typeface="Sugo Classic Bold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6604" y="3619110"/>
            <a:ext cx="10903621" cy="4185066"/>
          </a:xfrm>
          <a:custGeom>
            <a:avLst/>
            <a:gdLst/>
            <a:ahLst/>
            <a:cxnLst/>
            <a:rect r="r" b="b" t="t" l="l"/>
            <a:pathLst>
              <a:path h="4185066" w="10903621">
                <a:moveTo>
                  <a:pt x="0" y="0"/>
                </a:moveTo>
                <a:lnTo>
                  <a:pt x="10903621" y="0"/>
                </a:lnTo>
                <a:lnTo>
                  <a:pt x="10903621" y="4185067"/>
                </a:lnTo>
                <a:lnTo>
                  <a:pt x="0" y="4185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77619" y="3619110"/>
            <a:ext cx="6189669" cy="2721528"/>
          </a:xfrm>
          <a:custGeom>
            <a:avLst/>
            <a:gdLst/>
            <a:ahLst/>
            <a:cxnLst/>
            <a:rect r="r" b="b" t="t" l="l"/>
            <a:pathLst>
              <a:path h="2721528" w="6189669">
                <a:moveTo>
                  <a:pt x="0" y="0"/>
                </a:moveTo>
                <a:lnTo>
                  <a:pt x="6189669" y="0"/>
                </a:lnTo>
                <a:lnTo>
                  <a:pt x="6189669" y="2721528"/>
                </a:lnTo>
                <a:lnTo>
                  <a:pt x="0" y="2721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46604" y="389572"/>
            <a:ext cx="9210279" cy="111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5F4878"/>
                </a:solidFill>
                <a:latin typeface="Sugo Classic Bold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712" y="3640630"/>
            <a:ext cx="9817552" cy="4292394"/>
          </a:xfrm>
          <a:custGeom>
            <a:avLst/>
            <a:gdLst/>
            <a:ahLst/>
            <a:cxnLst/>
            <a:rect r="r" b="b" t="t" l="l"/>
            <a:pathLst>
              <a:path h="4292394" w="9817552">
                <a:moveTo>
                  <a:pt x="0" y="0"/>
                </a:moveTo>
                <a:lnTo>
                  <a:pt x="9817553" y="0"/>
                </a:lnTo>
                <a:lnTo>
                  <a:pt x="9817553" y="4292395"/>
                </a:lnTo>
                <a:lnTo>
                  <a:pt x="0" y="429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81531" y="3640630"/>
            <a:ext cx="4019523" cy="2425984"/>
          </a:xfrm>
          <a:custGeom>
            <a:avLst/>
            <a:gdLst/>
            <a:ahLst/>
            <a:cxnLst/>
            <a:rect r="r" b="b" t="t" l="l"/>
            <a:pathLst>
              <a:path h="2425984" w="4019523">
                <a:moveTo>
                  <a:pt x="0" y="0"/>
                </a:moveTo>
                <a:lnTo>
                  <a:pt x="4019523" y="0"/>
                </a:lnTo>
                <a:lnTo>
                  <a:pt x="4019523" y="2425985"/>
                </a:lnTo>
                <a:lnTo>
                  <a:pt x="0" y="2425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0" y="427355"/>
            <a:ext cx="14060899" cy="10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5B477B"/>
                </a:solidFill>
                <a:latin typeface="Sugo Classic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68643"/>
            <a:ext cx="9035847" cy="4764561"/>
          </a:xfrm>
          <a:custGeom>
            <a:avLst/>
            <a:gdLst/>
            <a:ahLst/>
            <a:cxnLst/>
            <a:rect r="r" b="b" t="t" l="l"/>
            <a:pathLst>
              <a:path h="4764561" w="9035847">
                <a:moveTo>
                  <a:pt x="0" y="0"/>
                </a:moveTo>
                <a:lnTo>
                  <a:pt x="9035847" y="0"/>
                </a:lnTo>
                <a:lnTo>
                  <a:pt x="9035847" y="4764561"/>
                </a:lnTo>
                <a:lnTo>
                  <a:pt x="0" y="476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612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264233" y="3868643"/>
            <a:ext cx="4336822" cy="2693128"/>
          </a:xfrm>
          <a:custGeom>
            <a:avLst/>
            <a:gdLst/>
            <a:ahLst/>
            <a:cxnLst/>
            <a:rect r="r" b="b" t="t" l="l"/>
            <a:pathLst>
              <a:path h="2693128" w="4336822">
                <a:moveTo>
                  <a:pt x="0" y="0"/>
                </a:moveTo>
                <a:lnTo>
                  <a:pt x="4336821" y="0"/>
                </a:lnTo>
                <a:lnTo>
                  <a:pt x="4336821" y="2693128"/>
                </a:lnTo>
                <a:lnTo>
                  <a:pt x="0" y="2693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36097" y="103505"/>
            <a:ext cx="14611639" cy="19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5F4878"/>
                </a:solidFill>
                <a:latin typeface="Sugo Classic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817526"/>
            <a:ext cx="1204882" cy="1469474"/>
          </a:xfrm>
          <a:custGeom>
            <a:avLst/>
            <a:gdLst/>
            <a:ahLst/>
            <a:cxnLst/>
            <a:rect r="r" b="b" t="t" l="l"/>
            <a:pathLst>
              <a:path h="1469474" w="1204882">
                <a:moveTo>
                  <a:pt x="0" y="0"/>
                </a:moveTo>
                <a:lnTo>
                  <a:pt x="1204882" y="0"/>
                </a:lnTo>
                <a:lnTo>
                  <a:pt x="1204882" y="1469474"/>
                </a:lnTo>
                <a:lnTo>
                  <a:pt x="0" y="1469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1009" y="3748704"/>
            <a:ext cx="10969370" cy="5068822"/>
          </a:xfrm>
          <a:custGeom>
            <a:avLst/>
            <a:gdLst/>
            <a:ahLst/>
            <a:cxnLst/>
            <a:rect r="r" b="b" t="t" l="l"/>
            <a:pathLst>
              <a:path h="5068822" w="10969370">
                <a:moveTo>
                  <a:pt x="0" y="0"/>
                </a:moveTo>
                <a:lnTo>
                  <a:pt x="10969369" y="0"/>
                </a:lnTo>
                <a:lnTo>
                  <a:pt x="10969369" y="5068822"/>
                </a:lnTo>
                <a:lnTo>
                  <a:pt x="0" y="5068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349906" y="3748704"/>
            <a:ext cx="3251148" cy="2754668"/>
          </a:xfrm>
          <a:custGeom>
            <a:avLst/>
            <a:gdLst/>
            <a:ahLst/>
            <a:cxnLst/>
            <a:rect r="r" b="b" t="t" l="l"/>
            <a:pathLst>
              <a:path h="2754668" w="3251148">
                <a:moveTo>
                  <a:pt x="0" y="0"/>
                </a:moveTo>
                <a:lnTo>
                  <a:pt x="3251148" y="0"/>
                </a:lnTo>
                <a:lnTo>
                  <a:pt x="3251148" y="2754667"/>
                </a:lnTo>
                <a:lnTo>
                  <a:pt x="0" y="2754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71009" y="27940"/>
            <a:ext cx="15049563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Sugo Classic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32397"/>
            <a:ext cx="1028700" cy="1254603"/>
          </a:xfrm>
          <a:custGeom>
            <a:avLst/>
            <a:gdLst/>
            <a:ahLst/>
            <a:cxnLst/>
            <a:rect r="r" b="b" t="t" l="l"/>
            <a:pathLst>
              <a:path h="1254603" w="1028700">
                <a:moveTo>
                  <a:pt x="0" y="0"/>
                </a:moveTo>
                <a:lnTo>
                  <a:pt x="1028700" y="0"/>
                </a:lnTo>
                <a:lnTo>
                  <a:pt x="1028700" y="1254603"/>
                </a:lnTo>
                <a:lnTo>
                  <a:pt x="0" y="12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678" y="88105"/>
            <a:ext cx="1606322" cy="1089345"/>
          </a:xfrm>
          <a:custGeom>
            <a:avLst/>
            <a:gdLst/>
            <a:ahLst/>
            <a:cxnLst/>
            <a:rect r="r" b="b" t="t" l="l"/>
            <a:pathLst>
              <a:path h="1089345" w="1606322">
                <a:moveTo>
                  <a:pt x="0" y="0"/>
                </a:moveTo>
                <a:lnTo>
                  <a:pt x="1606322" y="0"/>
                </a:lnTo>
                <a:lnTo>
                  <a:pt x="1606322" y="1089345"/>
                </a:lnTo>
                <a:lnTo>
                  <a:pt x="0" y="10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64694" y="2503479"/>
            <a:ext cx="3700611" cy="7290991"/>
          </a:xfrm>
          <a:custGeom>
            <a:avLst/>
            <a:gdLst/>
            <a:ahLst/>
            <a:cxnLst/>
            <a:rect r="r" b="b" t="t" l="l"/>
            <a:pathLst>
              <a:path h="7290991" w="3700611">
                <a:moveTo>
                  <a:pt x="0" y="0"/>
                </a:moveTo>
                <a:lnTo>
                  <a:pt x="3700611" y="0"/>
                </a:lnTo>
                <a:lnTo>
                  <a:pt x="3700611" y="7290990"/>
                </a:lnTo>
                <a:lnTo>
                  <a:pt x="0" y="7290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1569" y="3977206"/>
            <a:ext cx="10515875" cy="2948593"/>
          </a:xfrm>
          <a:custGeom>
            <a:avLst/>
            <a:gdLst/>
            <a:ahLst/>
            <a:cxnLst/>
            <a:rect r="r" b="b" t="t" l="l"/>
            <a:pathLst>
              <a:path h="2948593" w="10515875">
                <a:moveTo>
                  <a:pt x="0" y="0"/>
                </a:moveTo>
                <a:lnTo>
                  <a:pt x="10515875" y="0"/>
                </a:lnTo>
                <a:lnTo>
                  <a:pt x="10515875" y="2948593"/>
                </a:lnTo>
                <a:lnTo>
                  <a:pt x="0" y="2948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2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0" y="-60960"/>
            <a:ext cx="14758431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5B477B"/>
                </a:solidFill>
                <a:latin typeface="Sugo Classic Bold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DAGGouqHDsw</dc:identifier>
  <dcterms:modified xsi:type="dcterms:W3CDTF">2011-08-01T06:04:30Z</dcterms:modified>
  <cp:revision>1</cp:revision>
  <dc:title>Brown and Black Modern Watercolor Presentation</dc:title>
</cp:coreProperties>
</file>